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1" r:id="rId14"/>
    <p:sldId id="279" r:id="rId15"/>
    <p:sldId id="272" r:id="rId16"/>
    <p:sldId id="273" r:id="rId17"/>
    <p:sldId id="274" r:id="rId18"/>
    <p:sldId id="275" r:id="rId19"/>
    <p:sldId id="276" r:id="rId20"/>
    <p:sldId id="278" r:id="rId21"/>
    <p:sldId id="28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E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46" y="1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9D978-126C-455D-95E6-35DED3984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773008-3031-4B2C-B045-487BBFDAF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E03D7E-C168-4BD9-B57D-15555961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FC465F-B0E6-4D41-8FEF-6C7EB83C2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7876CD-B191-4E8A-A132-A0828F54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82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6B04B-91F1-4209-AC45-78407B26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ACE45B-602D-42B3-ACF4-16A09D617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C3624-E969-452A-AA35-BB69AFBF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C06E4-70F4-4010-8AA6-378C8A02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DD2907-D725-4678-B4FC-1C2377F3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17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BD71E8-60E9-4E3C-9673-218B7F154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536B8-B3BE-4B2F-8CB7-96B3402D6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362F4-7BB0-40F1-8C9E-0948F35E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D113C4-3F38-4D07-8B4F-219AC77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DBF2B-284D-48F1-A75A-E6E00103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52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15612-83E6-488B-B3DF-6B54B9EB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544680-2795-46F8-9430-376228AA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9482DF-6CF9-471E-9520-A67ABD80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211CAB-AF16-4909-B6A7-301BB8AA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F67FCC-7A5C-4219-A791-C1BF8B2C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3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30BFF-B8EA-4FCF-8D49-0CAB75F8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A08789-AFB1-488F-B8F7-6BB7F62BA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F23EDA-7F94-448F-AD50-F09FEE45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62865-DAFD-4A63-A89B-61690191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5666DA-1968-478B-A315-7842D522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92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E0ECD-264E-45EA-953A-4A39582D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2C9BE-CD90-42FF-9203-FF19AB166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4DA2B2-DF40-473F-93DC-3B5BBAC41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AFA390-97EE-489F-8989-EC8DB2F5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FFE1F6-806C-409B-924B-A18C7D52F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EDB17E-A2C7-4663-B190-05A678F7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70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100B5-E24F-4F79-A060-76DCE7E4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1F0706-1273-4701-98B8-9B5124B8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F73869-BBD8-4906-9FE7-80909C148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373F09-F3CC-4475-B442-7FF3EEC0C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8D3F3B-B062-4B8D-9C0F-8F4995D75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2E7BCE-5152-4B05-B66E-B72AB57F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B0F2AC-C5C7-4846-8E8C-5EC06E29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1A643AD-1527-4739-92DF-C9E6CA5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4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860A56-8497-47C5-B0CE-B45CC664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F99909-311D-48A2-9C3D-791F7294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C6A17E-B36A-4031-A4CB-59BE754D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014C04-ACA7-40D6-B6D5-7AE38B5F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46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347DDC-80E2-4A51-9D57-40DB98B0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917822-0A8B-4DE0-B8D5-4E95437B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D5303-BC70-4534-98ED-B0F98D93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56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F7FB1-72EB-4D1E-8046-46D5164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4094B-73F6-4B74-965E-4B7A977D2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A48EE1-345A-470A-901D-AA2D210B8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13C0-5537-4D26-A017-FC9A852B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842F29-FC7C-4C36-AFE8-8247B8E8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0FC719-E3AB-479C-8D98-B93A3313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55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0EB2E-B8FF-4BD6-B5AC-26ED00AA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78FD4E-3ED2-401D-B050-BF1936A9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CE0F09-A90C-4EC4-B9FF-EE912BC1D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7C5513-E10E-465E-9CB5-3711C9C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39CCD5-DB7B-4F5B-8DBB-70C0A0D9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EA027-4F24-4A48-A952-864AFA01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41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33BF9-B7FE-4486-A47A-285348AA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F4D51F-D3B3-4B55-BA17-642C2D47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DB3E5A-8045-409D-81DC-87BCBDFB9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4C8E0-FAD5-408C-94F0-FCE6C844501C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6B7556-AC4A-4DAF-A9FD-3DB978861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BDA8D3-8DB8-48C2-B8E7-270D62185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78E1-51F8-4407-9026-D702C6B6A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49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15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gif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2377475">
            <a:off x="330612" y="-10693"/>
            <a:ext cx="10901698" cy="6879386"/>
          </a:xfrm>
          <a:prstGeom prst="triangle">
            <a:avLst>
              <a:gd name="adj" fmla="val 23206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94195AB-2BCA-497B-8EA6-B4568B07574E}"/>
              </a:ext>
            </a:extLst>
          </p:cNvPr>
          <p:cNvSpPr/>
          <p:nvPr/>
        </p:nvSpPr>
        <p:spPr>
          <a:xfrm>
            <a:off x="3281318" y="1972093"/>
            <a:ext cx="2570914" cy="2570914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6339769" y="2815107"/>
            <a:ext cx="4309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60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8D481E-29FB-430A-A81A-B33119FF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24" y="2643657"/>
            <a:ext cx="602612" cy="11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Картинки по запросу немо в аквариуме">
            <a:extLst>
              <a:ext uri="{FF2B5EF4-FFF2-40B4-BE49-F238E27FC236}">
                <a16:creationId xmlns:a16="http://schemas.microsoft.com/office/drawing/2014/main" id="{5DC94C0E-1ED1-4A9B-8C30-D91487DD65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CF0A9-E9CA-4DC4-BAE7-B51EF326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-133350"/>
            <a:ext cx="7429500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144ED533-DF0B-4F41-BCB8-5CA0F94DF325}"/>
              </a:ext>
            </a:extLst>
          </p:cNvPr>
          <p:cNvSpPr/>
          <p:nvPr/>
        </p:nvSpPr>
        <p:spPr>
          <a:xfrm rot="11754769">
            <a:off x="2431266" y="-2027670"/>
            <a:ext cx="11936610" cy="13412857"/>
          </a:xfrm>
          <a:prstGeom prst="triangle">
            <a:avLst>
              <a:gd name="adj" fmla="val 10000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4016823" y="702661"/>
            <a:ext cx="575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Главный экран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-136701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575351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" y="87018"/>
            <a:ext cx="293638" cy="5413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ED8DDB-AB1A-4BD3-81F7-CF7483EC0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7" y="2175810"/>
            <a:ext cx="7347846" cy="4133164"/>
          </a:xfrm>
          <a:prstGeom prst="rect">
            <a:avLst/>
          </a:prstGeom>
          <a:effectLst>
            <a:outerShdw blurRad="584200" dist="38100" dir="2700000" algn="t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5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144ED533-DF0B-4F41-BCB8-5CA0F94DF325}"/>
              </a:ext>
            </a:extLst>
          </p:cNvPr>
          <p:cNvSpPr/>
          <p:nvPr/>
        </p:nvSpPr>
        <p:spPr>
          <a:xfrm rot="11754769">
            <a:off x="2431266" y="-2027670"/>
            <a:ext cx="11936610" cy="13412857"/>
          </a:xfrm>
          <a:prstGeom prst="triangle">
            <a:avLst>
              <a:gd name="adj" fmla="val 10000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4016823" y="702661"/>
            <a:ext cx="575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Редактор кода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-136701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575351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" y="87018"/>
            <a:ext cx="293638" cy="5413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A527E1-ABEF-4A3A-BAD3-3808F5991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2" y="2197819"/>
            <a:ext cx="7222666" cy="4062750"/>
          </a:xfrm>
          <a:prstGeom prst="rect">
            <a:avLst/>
          </a:prstGeom>
          <a:effectLst>
            <a:outerShdw blurRad="584200" dist="38100" dir="2700000" algn="t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35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2377475">
            <a:off x="6481461" y="1432541"/>
            <a:ext cx="8698576" cy="9549098"/>
          </a:xfrm>
          <a:prstGeom prst="triangle">
            <a:avLst>
              <a:gd name="adj" fmla="val 81793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308104" y="1590357"/>
            <a:ext cx="717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Монетизация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361251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2073303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1" y="87018"/>
            <a:ext cx="293638" cy="541395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871E28D-3267-4557-9F3F-2126EB2A5670}"/>
              </a:ext>
            </a:extLst>
          </p:cNvPr>
          <p:cNvSpPr txBox="1"/>
          <p:nvPr/>
        </p:nvSpPr>
        <p:spPr>
          <a:xfrm>
            <a:off x="322673" y="3915604"/>
            <a:ext cx="463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На чем заработать?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ABFCF8-6D3D-49B7-9354-61667E1C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933" y="3059873"/>
            <a:ext cx="4819650" cy="1209675"/>
          </a:xfrm>
          <a:prstGeom prst="rect">
            <a:avLst/>
          </a:prstGeom>
          <a:effectLst>
            <a:outerShdw blurRad="584200" dist="38100" dir="2700000" algn="t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156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5310371">
            <a:off x="-6953059" y="-713465"/>
            <a:ext cx="17564741" cy="7254520"/>
          </a:xfrm>
          <a:prstGeom prst="triangle">
            <a:avLst>
              <a:gd name="adj" fmla="val 42238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6248400" y="1197081"/>
            <a:ext cx="7178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Аудитория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8304976" y="-1103506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9017028" y="126883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06" y="87017"/>
            <a:ext cx="293638" cy="541395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871E28D-3267-4557-9F3F-2126EB2A5670}"/>
              </a:ext>
            </a:extLst>
          </p:cNvPr>
          <p:cNvSpPr txBox="1"/>
          <p:nvPr/>
        </p:nvSpPr>
        <p:spPr>
          <a:xfrm>
            <a:off x="6248400" y="2721114"/>
            <a:ext cx="463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Кто наши пользователи?</a:t>
            </a:r>
          </a:p>
        </p:txBody>
      </p:sp>
      <p:pic>
        <p:nvPicPr>
          <p:cNvPr id="4" name="Рисунок 3" descr="Дом">
            <a:extLst>
              <a:ext uri="{FF2B5EF4-FFF2-40B4-BE49-F238E27FC236}">
                <a16:creationId xmlns:a16="http://schemas.microsoft.com/office/drawing/2014/main" id="{F46C49F8-CBB4-490A-9BC4-4F683FF4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84" y="1197081"/>
            <a:ext cx="914400" cy="914400"/>
          </a:xfrm>
          <a:prstGeom prst="rect">
            <a:avLst/>
          </a:prstGeom>
        </p:spPr>
      </p:pic>
      <p:pic>
        <p:nvPicPr>
          <p:cNvPr id="7" name="Рисунок 6" descr="Интернет">
            <a:extLst>
              <a:ext uri="{FF2B5EF4-FFF2-40B4-BE49-F238E27FC236}">
                <a16:creationId xmlns:a16="http://schemas.microsoft.com/office/drawing/2014/main" id="{7D3B537A-C3E5-4298-9271-D82A728DE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6185" y="2456595"/>
            <a:ext cx="914400" cy="914400"/>
          </a:xfrm>
          <a:prstGeom prst="rect">
            <a:avLst/>
          </a:prstGeom>
        </p:spPr>
      </p:pic>
      <p:pic>
        <p:nvPicPr>
          <p:cNvPr id="9" name="Рисунок 8" descr="USB-кабель">
            <a:extLst>
              <a:ext uri="{FF2B5EF4-FFF2-40B4-BE49-F238E27FC236}">
                <a16:creationId xmlns:a16="http://schemas.microsoft.com/office/drawing/2014/main" id="{651EB8FE-A8AE-463D-9427-7A8B0996F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9311" y="5080348"/>
            <a:ext cx="914400" cy="914400"/>
          </a:xfrm>
          <a:prstGeom prst="rect">
            <a:avLst/>
          </a:prstGeom>
        </p:spPr>
      </p:pic>
      <p:pic>
        <p:nvPicPr>
          <p:cNvPr id="11" name="Рисунок 10" descr="Пользователи">
            <a:extLst>
              <a:ext uri="{FF2B5EF4-FFF2-40B4-BE49-F238E27FC236}">
                <a16:creationId xmlns:a16="http://schemas.microsoft.com/office/drawing/2014/main" id="{5C63F4BA-A906-4572-AF27-965893C384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9755" y="3138716"/>
            <a:ext cx="914400" cy="914400"/>
          </a:xfrm>
          <a:prstGeom prst="rect">
            <a:avLst/>
          </a:prstGeom>
        </p:spPr>
      </p:pic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99E3A798-5D10-4701-956A-4B224AB62D5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16200000" flipH="1">
            <a:off x="1480302" y="2082062"/>
            <a:ext cx="1027235" cy="1086071"/>
          </a:xfrm>
          <a:prstGeom prst="bentConnector3">
            <a:avLst/>
          </a:prstGeom>
          <a:ln w="444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F83EEFFC-393B-4954-AA62-9A08457F7AF6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rot="10800000" flipV="1">
            <a:off x="2994155" y="2913794"/>
            <a:ext cx="772030" cy="682121"/>
          </a:xfrm>
          <a:prstGeom prst="bentConnector3">
            <a:avLst/>
          </a:prstGeom>
          <a:ln w="444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B18440EF-326F-4371-876E-A44AC10B38D1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1898117" y="4441510"/>
            <a:ext cx="1027232" cy="250444"/>
          </a:xfrm>
          <a:prstGeom prst="bentConnector3">
            <a:avLst/>
          </a:prstGeom>
          <a:ln w="444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79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F508C6-B8EE-45AC-B39F-F1F290E6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623" y="1968747"/>
            <a:ext cx="3894008" cy="29205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A44DD0-3CE4-4C60-9BAD-CCA2BF3C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122" y="2259597"/>
            <a:ext cx="4778477" cy="26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0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F508C6-B8EE-45AC-B39F-F1F290E6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80" y="1618958"/>
            <a:ext cx="6647040" cy="49852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A44DD0-3CE4-4C60-9BAD-CCA2BF3C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795" y="2796770"/>
            <a:ext cx="4778477" cy="26296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EFEB1-FD3A-4129-94B0-DF5B58E4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061" y="2796770"/>
            <a:ext cx="3958713" cy="26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6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F508C6-B8EE-45AC-B39F-F1F290E6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837" y="2796770"/>
            <a:ext cx="3958713" cy="29690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A44DD0-3CE4-4C60-9BAD-CCA2BF3C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9" y="1618957"/>
            <a:ext cx="8635720" cy="47523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EFEB1-FD3A-4129-94B0-DF5B58E4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008" y="2951819"/>
            <a:ext cx="3958713" cy="26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1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A44DD0-3CE4-4C60-9BAD-CCA2BF3C5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9447" y="2951819"/>
            <a:ext cx="4876686" cy="26837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EFEB1-FD3A-4129-94B0-DF5B58E4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63" y="1618958"/>
            <a:ext cx="7034874" cy="47250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AD8BF-F9D5-4EFA-B191-A525A6B6D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549" y="2522127"/>
            <a:ext cx="77628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9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EFEB1-FD3A-4129-94B0-DF5B58E4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5" y="2650513"/>
            <a:ext cx="4340023" cy="29150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AD8BF-F9D5-4EFA-B191-A525A6B6D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9" y="1736941"/>
            <a:ext cx="10909208" cy="44573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60E1C9-D35B-4AAF-9358-8BFC82D09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730" y="2207979"/>
            <a:ext cx="7034874" cy="356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9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2377475">
            <a:off x="-4584289" y="315032"/>
            <a:ext cx="10901698" cy="6879386"/>
          </a:xfrm>
          <a:prstGeom prst="triangle">
            <a:avLst>
              <a:gd name="adj" fmla="val 23206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419100" y="1596061"/>
            <a:ext cx="4309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Команда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FAB2-6EC4-4775-AF50-A037A05C9DCD}"/>
              </a:ext>
            </a:extLst>
          </p:cNvPr>
          <p:cNvSpPr txBox="1"/>
          <p:nvPr/>
        </p:nvSpPr>
        <p:spPr>
          <a:xfrm>
            <a:off x="1635357" y="2960067"/>
            <a:ext cx="430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Миша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EF918-FEFA-478B-B908-62BD2B35F7D2}"/>
              </a:ext>
            </a:extLst>
          </p:cNvPr>
          <p:cNvSpPr txBox="1"/>
          <p:nvPr/>
        </p:nvSpPr>
        <p:spPr>
          <a:xfrm>
            <a:off x="1635357" y="3667953"/>
            <a:ext cx="430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Тимур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5E135-AE41-418E-BD3B-694681283482}"/>
              </a:ext>
            </a:extLst>
          </p:cNvPr>
          <p:cNvSpPr txBox="1"/>
          <p:nvPr/>
        </p:nvSpPr>
        <p:spPr>
          <a:xfrm>
            <a:off x="1656443" y="4375839"/>
            <a:ext cx="430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Женя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B26BE-740C-449F-A522-BB0065AD6E63}"/>
              </a:ext>
            </a:extLst>
          </p:cNvPr>
          <p:cNvSpPr txBox="1"/>
          <p:nvPr/>
        </p:nvSpPr>
        <p:spPr>
          <a:xfrm>
            <a:off x="1614271" y="5083725"/>
            <a:ext cx="430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Тёма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2AF8F-2E51-4595-8563-485E30C0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26" y="2333894"/>
            <a:ext cx="3442197" cy="3765449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84337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796389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67" y="87018"/>
            <a:ext cx="293638" cy="541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0F0B55-81B1-49D3-BD62-0F4754833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68" y="3084189"/>
            <a:ext cx="450480" cy="504034"/>
          </a:xfrm>
          <a:prstGeom prst="rect">
            <a:avLst/>
          </a:prstGeom>
        </p:spPr>
      </p:pic>
      <p:pic>
        <p:nvPicPr>
          <p:cNvPr id="18" name="Рисунок 17" descr="Инструменты">
            <a:extLst>
              <a:ext uri="{FF2B5EF4-FFF2-40B4-BE49-F238E27FC236}">
                <a16:creationId xmlns:a16="http://schemas.microsoft.com/office/drawing/2014/main" id="{89359C56-D51D-4554-BE1D-843980329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2255" y="3816484"/>
            <a:ext cx="545075" cy="545075"/>
          </a:xfrm>
          <a:prstGeom prst="rect">
            <a:avLst/>
          </a:prstGeom>
        </p:spPr>
      </p:pic>
      <p:pic>
        <p:nvPicPr>
          <p:cNvPr id="20" name="Рисунок 19" descr="Схема игры">
            <a:extLst>
              <a:ext uri="{FF2B5EF4-FFF2-40B4-BE49-F238E27FC236}">
                <a16:creationId xmlns:a16="http://schemas.microsoft.com/office/drawing/2014/main" id="{1474FE74-99EC-407E-B0FD-B9B1F5E35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5162" y="4441056"/>
            <a:ext cx="662774" cy="662774"/>
          </a:xfrm>
          <a:prstGeom prst="rect">
            <a:avLst/>
          </a:prstGeom>
        </p:spPr>
      </p:pic>
      <p:pic>
        <p:nvPicPr>
          <p:cNvPr id="22" name="Рисунок 21" descr="Кисть">
            <a:extLst>
              <a:ext uri="{FF2B5EF4-FFF2-40B4-BE49-F238E27FC236}">
                <a16:creationId xmlns:a16="http://schemas.microsoft.com/office/drawing/2014/main" id="{010E0A75-91ED-4879-A6A0-2F367C61D6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2019" y="5106281"/>
            <a:ext cx="662774" cy="6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0800000">
            <a:off x="-635269" y="-324459"/>
            <a:ext cx="15247896" cy="1943416"/>
          </a:xfrm>
          <a:prstGeom prst="triangle">
            <a:avLst>
              <a:gd name="adj" fmla="val 87540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42710" y="0"/>
            <a:ext cx="7178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Возможности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99290" y="-1097412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811342" y="132977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0" y="93111"/>
            <a:ext cx="293638" cy="5413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AD8BF-F9D5-4EFA-B191-A525A6B6D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4291" y="1618958"/>
            <a:ext cx="10909208" cy="44573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60E1C9-D35B-4AAF-9358-8BFC82D09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65" y="1716050"/>
            <a:ext cx="9987470" cy="50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2377475">
            <a:off x="-4584289" y="315032"/>
            <a:ext cx="10901698" cy="6879386"/>
          </a:xfrm>
          <a:prstGeom prst="triangle">
            <a:avLst>
              <a:gd name="adj" fmla="val 23206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 rot="18976022">
            <a:off x="1928826" y="4685691"/>
            <a:ext cx="4827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2AF8F-2E51-4595-8563-485E30C0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49" y="1691753"/>
            <a:ext cx="4606749" cy="503936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0084337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796389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67" y="87018"/>
            <a:ext cx="293638" cy="5413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983544-BB99-4764-969A-1C1E2D5A3A94}"/>
              </a:ext>
            </a:extLst>
          </p:cNvPr>
          <p:cNvSpPr txBox="1"/>
          <p:nvPr/>
        </p:nvSpPr>
        <p:spPr>
          <a:xfrm>
            <a:off x="4342617" y="195205"/>
            <a:ext cx="4827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Внимание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322494-CCFF-43B3-8986-DCA61B1E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807" y="3610043"/>
            <a:ext cx="784161" cy="1027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DC5D80-EB0A-45EB-8FD8-380FE00F1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15" y="4952206"/>
            <a:ext cx="437348" cy="7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9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726C5A39-E4BB-4AB0-8240-E4C5804F7E28}"/>
              </a:ext>
            </a:extLst>
          </p:cNvPr>
          <p:cNvSpPr/>
          <p:nvPr/>
        </p:nvSpPr>
        <p:spPr>
          <a:xfrm rot="12377475">
            <a:off x="4449260" y="1118492"/>
            <a:ext cx="8698576" cy="9549098"/>
          </a:xfrm>
          <a:prstGeom prst="triangle">
            <a:avLst>
              <a:gd name="adj" fmla="val 81793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670054" y="1998922"/>
            <a:ext cx="4309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IoT</a:t>
            </a:r>
            <a:endParaRPr lang="ru-RU" sz="8000" b="1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1361251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2073303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1" y="87018"/>
            <a:ext cx="293638" cy="541395"/>
          </a:xfrm>
          <a:prstGeom prst="rect">
            <a:avLst/>
          </a:prstGeom>
        </p:spPr>
      </p:pic>
      <p:pic>
        <p:nvPicPr>
          <p:cNvPr id="4" name="Рисунок 3" descr="Лампочка">
            <a:extLst>
              <a:ext uri="{FF2B5EF4-FFF2-40B4-BE49-F238E27FC236}">
                <a16:creationId xmlns:a16="http://schemas.microsoft.com/office/drawing/2014/main" id="{AB65F550-F70A-4178-BFB7-D76F13B04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9723" y="3049228"/>
            <a:ext cx="914400" cy="914400"/>
          </a:xfrm>
          <a:prstGeom prst="rect">
            <a:avLst/>
          </a:prstGeom>
        </p:spPr>
      </p:pic>
      <p:pic>
        <p:nvPicPr>
          <p:cNvPr id="12" name="Рисунок 11" descr="Приемник">
            <a:extLst>
              <a:ext uri="{FF2B5EF4-FFF2-40B4-BE49-F238E27FC236}">
                <a16:creationId xmlns:a16="http://schemas.microsoft.com/office/drawing/2014/main" id="{6B627484-7B1F-4E5F-8879-57C3FB5A7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2434" y="1456047"/>
            <a:ext cx="914400" cy="914400"/>
          </a:xfrm>
          <a:prstGeom prst="rect">
            <a:avLst/>
          </a:prstGeom>
        </p:spPr>
      </p:pic>
      <p:pic>
        <p:nvPicPr>
          <p:cNvPr id="19" name="Рисунок 18" descr="Дом">
            <a:extLst>
              <a:ext uri="{FF2B5EF4-FFF2-40B4-BE49-F238E27FC236}">
                <a16:creationId xmlns:a16="http://schemas.microsoft.com/office/drawing/2014/main" id="{86C94335-979C-4008-A1ED-1191EB823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2271" y="2001082"/>
            <a:ext cx="914400" cy="914400"/>
          </a:xfrm>
          <a:prstGeom prst="rect">
            <a:avLst/>
          </a:prstGeom>
        </p:spPr>
      </p:pic>
      <p:pic>
        <p:nvPicPr>
          <p:cNvPr id="23" name="Рисунок 22" descr="Машина">
            <a:extLst>
              <a:ext uri="{FF2B5EF4-FFF2-40B4-BE49-F238E27FC236}">
                <a16:creationId xmlns:a16="http://schemas.microsoft.com/office/drawing/2014/main" id="{4BABF4D2-D830-41D1-96DD-31893DD46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14453" y="3905489"/>
            <a:ext cx="914400" cy="914400"/>
          </a:xfrm>
          <a:prstGeom prst="rect">
            <a:avLst/>
          </a:prstGeom>
        </p:spPr>
      </p:pic>
      <p:pic>
        <p:nvPicPr>
          <p:cNvPr id="25" name="Рисунок 24" descr="Растение">
            <a:extLst>
              <a:ext uri="{FF2B5EF4-FFF2-40B4-BE49-F238E27FC236}">
                <a16:creationId xmlns:a16="http://schemas.microsoft.com/office/drawing/2014/main" id="{60090CC6-3010-44AC-8233-F2B9BCCB0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6004" y="2566973"/>
            <a:ext cx="914400" cy="914400"/>
          </a:xfrm>
          <a:prstGeom prst="rect">
            <a:avLst/>
          </a:prstGeom>
        </p:spPr>
      </p:pic>
      <p:pic>
        <p:nvPicPr>
          <p:cNvPr id="29" name="Рисунок 28" descr="Музыка">
            <a:extLst>
              <a:ext uri="{FF2B5EF4-FFF2-40B4-BE49-F238E27FC236}">
                <a16:creationId xmlns:a16="http://schemas.microsoft.com/office/drawing/2014/main" id="{B2A8D929-D45B-4073-9F32-B5FA4E4E06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69814" y="4551743"/>
            <a:ext cx="914400" cy="914400"/>
          </a:xfrm>
          <a:prstGeom prst="rect">
            <a:avLst/>
          </a:prstGeom>
        </p:spPr>
      </p:pic>
      <p:pic>
        <p:nvPicPr>
          <p:cNvPr id="31" name="Рисунок 30" descr="Пользователь">
            <a:extLst>
              <a:ext uri="{FF2B5EF4-FFF2-40B4-BE49-F238E27FC236}">
                <a16:creationId xmlns:a16="http://schemas.microsoft.com/office/drawing/2014/main" id="{1BC16B7B-3C2E-4217-9084-019592D745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68034" y="4789955"/>
            <a:ext cx="914400" cy="914400"/>
          </a:xfrm>
          <a:prstGeom prst="rect">
            <a:avLst/>
          </a:prstGeom>
        </p:spPr>
      </p:pic>
      <p:pic>
        <p:nvPicPr>
          <p:cNvPr id="33" name="Рисунок 32" descr="Синхронизация облака">
            <a:extLst>
              <a:ext uri="{FF2B5EF4-FFF2-40B4-BE49-F238E27FC236}">
                <a16:creationId xmlns:a16="http://schemas.microsoft.com/office/drawing/2014/main" id="{C217A0E4-808A-4378-AEE9-5F182847C2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83183" y="3506428"/>
            <a:ext cx="914400" cy="914400"/>
          </a:xfrm>
          <a:prstGeom prst="rect">
            <a:avLst/>
          </a:prstGeom>
        </p:spPr>
      </p:pic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B87F457B-2F8A-4D94-88CB-9CC77D96C54F}"/>
              </a:ext>
            </a:extLst>
          </p:cNvPr>
          <p:cNvCxnSpPr>
            <a:cxnSpLocks/>
            <a:stCxn id="33" idx="2"/>
            <a:endCxn id="29" idx="1"/>
          </p:cNvCxnSpPr>
          <p:nvPr/>
        </p:nvCxnSpPr>
        <p:spPr>
          <a:xfrm rot="16200000" flipH="1">
            <a:off x="8961041" y="4400169"/>
            <a:ext cx="588115" cy="629431"/>
          </a:xfrm>
          <a:prstGeom prst="bentConnector2">
            <a:avLst/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781B8A55-7E27-4B28-94D0-42D4870B0B88}"/>
              </a:ext>
            </a:extLst>
          </p:cNvPr>
          <p:cNvCxnSpPr>
            <a:cxnSpLocks/>
            <a:stCxn id="31" idx="0"/>
          </p:cNvCxnSpPr>
          <p:nvPr/>
        </p:nvCxnSpPr>
        <p:spPr>
          <a:xfrm rot="5400000" flipH="1" flipV="1">
            <a:off x="8153285" y="4460694"/>
            <a:ext cx="401210" cy="257312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0CC2C745-F22B-4B94-AA68-B01A9815152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928853" y="4019186"/>
            <a:ext cx="1247621" cy="343503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8F6304F2-3A74-4C43-A00C-DCEE656D7DC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870404" y="3024173"/>
            <a:ext cx="612140" cy="599397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Соединитель: уступ 63">
            <a:extLst>
              <a:ext uri="{FF2B5EF4-FFF2-40B4-BE49-F238E27FC236}">
                <a16:creationId xmlns:a16="http://schemas.microsoft.com/office/drawing/2014/main" id="{BC0A3A4B-6561-4B88-BC6E-2C3DFBEF4C4D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9288119" y="2458282"/>
            <a:ext cx="1254152" cy="1140906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: уступ 66">
            <a:extLst>
              <a:ext uri="{FF2B5EF4-FFF2-40B4-BE49-F238E27FC236}">
                <a16:creationId xmlns:a16="http://schemas.microsoft.com/office/drawing/2014/main" id="{CC5151C8-D8BD-47A0-8E94-AAEABE7CCB6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9569814" y="3963628"/>
            <a:ext cx="897109" cy="281530"/>
          </a:xfrm>
          <a:prstGeom prst="bentConnector2">
            <a:avLst/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Соединитель: уступ 106">
            <a:extLst>
              <a:ext uri="{FF2B5EF4-FFF2-40B4-BE49-F238E27FC236}">
                <a16:creationId xmlns:a16="http://schemas.microsoft.com/office/drawing/2014/main" id="{28C2033A-3193-404E-8F77-5B17C484E607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rot="5400000">
            <a:off x="8472019" y="2838812"/>
            <a:ext cx="1135981" cy="19925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871E28D-3267-4557-9F3F-2126EB2A5670}"/>
              </a:ext>
            </a:extLst>
          </p:cNvPr>
          <p:cNvSpPr txBox="1"/>
          <p:nvPr/>
        </p:nvSpPr>
        <p:spPr>
          <a:xfrm>
            <a:off x="681417" y="3915605"/>
            <a:ext cx="463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Интернет вещей</a:t>
            </a:r>
          </a:p>
        </p:txBody>
      </p:sp>
    </p:spTree>
    <p:extLst>
      <p:ext uri="{BB962C8B-B14F-4D97-AF65-F5344CB8AC3E}">
        <p14:creationId xmlns:p14="http://schemas.microsoft.com/office/powerpoint/2010/main" val="1432665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EB8E175-6725-431A-81B6-436475065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35"/>
            <a:ext cx="12192000" cy="4589929"/>
          </a:xfrm>
        </p:spPr>
      </p:pic>
    </p:spTree>
    <p:extLst>
      <p:ext uri="{BB962C8B-B14F-4D97-AF65-F5344CB8AC3E}">
        <p14:creationId xmlns:p14="http://schemas.microsoft.com/office/powerpoint/2010/main" val="804855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144ED533-DF0B-4F41-BCB8-5CA0F94DF325}"/>
              </a:ext>
            </a:extLst>
          </p:cNvPr>
          <p:cNvSpPr/>
          <p:nvPr/>
        </p:nvSpPr>
        <p:spPr>
          <a:xfrm rot="12377475">
            <a:off x="1136554" y="-929531"/>
            <a:ext cx="16945776" cy="16451360"/>
          </a:xfrm>
          <a:prstGeom prst="triangle">
            <a:avLst>
              <a:gd name="adj" fmla="val 84348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5399393" y="126884"/>
            <a:ext cx="575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Наш проект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821241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533293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71" y="87018"/>
            <a:ext cx="293638" cy="5413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C62AD2-2BD3-4C7C-BAA6-967237786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88" y="1943100"/>
            <a:ext cx="7068509" cy="3622611"/>
          </a:xfrm>
          <a:prstGeom prst="rect">
            <a:avLst/>
          </a:prstGeom>
          <a:ln>
            <a:noFill/>
          </a:ln>
          <a:effectLst>
            <a:outerShdw blurRad="266700" algn="tl" rotWithShape="0">
              <a:srgbClr val="333333">
                <a:alpha val="29000"/>
              </a:srgbClr>
            </a:outerShdw>
            <a:softEdge rad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CFAFF95-B047-4A4C-AC24-CA8E28CAFDCC}"/>
              </a:ext>
            </a:extLst>
          </p:cNvPr>
          <p:cNvSpPr txBox="1"/>
          <p:nvPr/>
        </p:nvSpPr>
        <p:spPr>
          <a:xfrm>
            <a:off x="137099" y="1235214"/>
            <a:ext cx="357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Инструменты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5EF809-2402-4936-A7B0-7806F6050235}"/>
              </a:ext>
            </a:extLst>
          </p:cNvPr>
          <p:cNvSpPr txBox="1"/>
          <p:nvPr/>
        </p:nvSpPr>
        <p:spPr>
          <a:xfrm>
            <a:off x="648503" y="1915952"/>
            <a:ext cx="35752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Eslint</a:t>
            </a:r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+ </a:t>
            </a:r>
            <a:r>
              <a:rPr lang="en-US" sz="2400" dirty="0" err="1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standart</a:t>
            </a:r>
            <a:endParaRPr lang="en-US" sz="2400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Marshmallow</a:t>
            </a:r>
          </a:p>
          <a:p>
            <a:r>
              <a:rPr lang="en-US" sz="2400" dirty="0" err="1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SQLAlchemy</a:t>
            </a:r>
            <a:endParaRPr lang="en-US" sz="2400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PostgreSQL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Express.js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Bootstrap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React 16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Redux 4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Docker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Celery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Redis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Flask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Sass</a:t>
            </a:r>
          </a:p>
        </p:txBody>
      </p:sp>
    </p:spTree>
    <p:extLst>
      <p:ext uri="{BB962C8B-B14F-4D97-AF65-F5344CB8AC3E}">
        <p14:creationId xmlns:p14="http://schemas.microsoft.com/office/powerpoint/2010/main" val="23191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144ED533-DF0B-4F41-BCB8-5CA0F94DF325}"/>
              </a:ext>
            </a:extLst>
          </p:cNvPr>
          <p:cNvSpPr/>
          <p:nvPr/>
        </p:nvSpPr>
        <p:spPr>
          <a:xfrm rot="12521753">
            <a:off x="-1425192" y="-2631444"/>
            <a:ext cx="17272286" cy="12050832"/>
          </a:xfrm>
          <a:prstGeom prst="triangle">
            <a:avLst>
              <a:gd name="adj" fmla="val 24366"/>
            </a:avLst>
          </a:prstGeom>
          <a:solidFill>
            <a:srgbClr val="9E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F432-D6B7-440C-A875-5D20F5EAB945}"/>
              </a:ext>
            </a:extLst>
          </p:cNvPr>
          <p:cNvSpPr txBox="1"/>
          <p:nvPr/>
        </p:nvSpPr>
        <p:spPr>
          <a:xfrm>
            <a:off x="7218188" y="881164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Сервер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F2E588D-59DB-4301-B915-A909496C315A}"/>
              </a:ext>
            </a:extLst>
          </p:cNvPr>
          <p:cNvSpPr/>
          <p:nvPr/>
        </p:nvSpPr>
        <p:spPr>
          <a:xfrm>
            <a:off x="9984990" y="-1103505"/>
            <a:ext cx="2207010" cy="2207010"/>
          </a:xfrm>
          <a:prstGeom prst="ellipse">
            <a:avLst/>
          </a:prstGeom>
          <a:solidFill>
            <a:srgbClr val="9E8EFF"/>
          </a:solidFill>
          <a:ln>
            <a:noFill/>
          </a:ln>
          <a:effectLst>
            <a:outerShdw blurRad="381000" dist="38100" dir="16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0456-83FD-4A9E-AA35-E54A38173253}"/>
              </a:ext>
            </a:extLst>
          </p:cNvPr>
          <p:cNvSpPr txBox="1"/>
          <p:nvPr/>
        </p:nvSpPr>
        <p:spPr>
          <a:xfrm>
            <a:off x="10697042" y="126884"/>
            <a:ext cx="24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Home.io</a:t>
            </a:r>
            <a:endParaRPr lang="ru-RU" sz="24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7EE835-5817-4ADB-999F-57DF2B1C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820" y="87018"/>
            <a:ext cx="293638" cy="5413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CFAFF95-B047-4A4C-AC24-CA8E28CAFDCC}"/>
              </a:ext>
            </a:extLst>
          </p:cNvPr>
          <p:cNvSpPr txBox="1"/>
          <p:nvPr/>
        </p:nvSpPr>
        <p:spPr>
          <a:xfrm>
            <a:off x="659238" y="1025887"/>
            <a:ext cx="357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Клиент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5EF809-2402-4936-A7B0-7806F6050235}"/>
              </a:ext>
            </a:extLst>
          </p:cNvPr>
          <p:cNvSpPr txBox="1"/>
          <p:nvPr/>
        </p:nvSpPr>
        <p:spPr>
          <a:xfrm>
            <a:off x="659238" y="1791969"/>
            <a:ext cx="3575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Sass</a:t>
            </a:r>
            <a:endParaRPr lang="ru-RU" sz="2400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Redux 4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React 16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Bootstrap</a:t>
            </a:r>
          </a:p>
          <a:p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Express.js</a:t>
            </a:r>
          </a:p>
          <a:p>
            <a:r>
              <a:rPr lang="en-US" sz="2400" dirty="0" err="1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Eslint</a:t>
            </a:r>
            <a:r>
              <a:rPr lang="en-US" sz="2400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+ </a:t>
            </a:r>
            <a:r>
              <a:rPr lang="en-US" sz="2400" dirty="0" err="1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standart</a:t>
            </a:r>
            <a:endParaRPr lang="en-US" sz="2400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5CF1F-4DA0-465B-867F-47523A615C6E}"/>
              </a:ext>
            </a:extLst>
          </p:cNvPr>
          <p:cNvSpPr txBox="1"/>
          <p:nvPr/>
        </p:nvSpPr>
        <p:spPr>
          <a:xfrm>
            <a:off x="6251799" y="1816523"/>
            <a:ext cx="29332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Marshmallow</a:t>
            </a:r>
          </a:p>
          <a:p>
            <a:pPr algn="r"/>
            <a:r>
              <a:rPr lang="en-US" sz="2400" dirty="0" err="1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SQLAlchemy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PostgreSQL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Docker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Celery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Redis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Flask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035A31-75A4-4A02-9F4E-95B3A4935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04" y="4992579"/>
            <a:ext cx="994312" cy="994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3D0655-D3C3-4800-8869-494EEFB5373E}"/>
              </a:ext>
            </a:extLst>
          </p:cNvPr>
          <p:cNvSpPr txBox="1"/>
          <p:nvPr/>
        </p:nvSpPr>
        <p:spPr>
          <a:xfrm>
            <a:off x="9544326" y="5135792"/>
            <a:ext cx="575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Python</a:t>
            </a:r>
            <a:endParaRPr lang="ru-RU" sz="4000" b="1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07894-B33F-4DCB-B2B5-BFAAFE9FE0FC}"/>
              </a:ext>
            </a:extLst>
          </p:cNvPr>
          <p:cNvSpPr txBox="1"/>
          <p:nvPr/>
        </p:nvSpPr>
        <p:spPr>
          <a:xfrm>
            <a:off x="2074893" y="5135792"/>
            <a:ext cx="357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9E8EFF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JavaScript</a:t>
            </a:r>
            <a:endParaRPr lang="ru-RU" sz="4000" b="1" dirty="0">
              <a:solidFill>
                <a:srgbClr val="9E8EFF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BAB300-B290-4CE6-BFD1-DAEB62055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471" y="4900866"/>
            <a:ext cx="994312" cy="10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43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67B696-D664-435D-929D-DBD0F915D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2" r="-5156"/>
          <a:stretch/>
        </p:blipFill>
        <p:spPr>
          <a:xfrm>
            <a:off x="0" y="-167675"/>
            <a:ext cx="13004800" cy="73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7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4E7017-8F57-4D80-805A-8443C84A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Похожее изображение">
            <a:extLst>
              <a:ext uri="{FF2B5EF4-FFF2-40B4-BE49-F238E27FC236}">
                <a16:creationId xmlns:a16="http://schemas.microsoft.com/office/drawing/2014/main" id="{13C15EB5-BA5F-4F1D-9B9C-D6922287AD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6AED73-9C6C-4164-B946-4FFC2C64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" y="457200"/>
            <a:ext cx="1209981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730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125</Words>
  <Application>Microsoft Office PowerPoint</Application>
  <PresentationFormat>Широкоэкранный</PresentationFormat>
  <Paragraphs>69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Rubik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baster</dc:creator>
  <cp:lastModifiedBy>baster</cp:lastModifiedBy>
  <cp:revision>37</cp:revision>
  <dcterms:created xsi:type="dcterms:W3CDTF">2019-12-20T13:33:21Z</dcterms:created>
  <dcterms:modified xsi:type="dcterms:W3CDTF">2019-12-20T20:22:27Z</dcterms:modified>
</cp:coreProperties>
</file>